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3" r:id="rId4"/>
    <p:sldId id="259" r:id="rId5"/>
    <p:sldId id="260" r:id="rId6"/>
    <p:sldId id="262" r:id="rId7"/>
    <p:sldId id="261" r:id="rId8"/>
    <p:sldId id="264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67" autoAdjust="0"/>
    <p:restoredTop sz="94660"/>
  </p:normalViewPr>
  <p:slideViewPr>
    <p:cSldViewPr snapToGrid="0">
      <p:cViewPr varScale="1">
        <p:scale>
          <a:sx n="71" d="100"/>
          <a:sy n="71" d="100"/>
        </p:scale>
        <p:origin x="3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3766" y="4045918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Receptor de Drone DX-145-R programado para lançamento em Q1</a:t>
            </a:r>
          </a:p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C4803A-3BBF-4D86-8383-47F2C81E497B}"/>
              </a:ext>
            </a:extLst>
          </p:cNvPr>
          <p:cNvGrpSpPr/>
          <p:nvPr/>
        </p:nvGrpSpPr>
        <p:grpSpPr>
          <a:xfrm>
            <a:off x="1086498" y="1690688"/>
            <a:ext cx="9565850" cy="2330506"/>
            <a:chOff x="1086498" y="1690688"/>
            <a:chExt cx="9565850" cy="23305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125BFA4-BAF6-4DBE-B1DF-62A7D3BE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98" y="1690688"/>
              <a:ext cx="2327593" cy="2330506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120672A-3769-41B2-B872-119EE23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55" y="1690688"/>
              <a:ext cx="2327593" cy="233050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E2BCB47-3725-4ADA-8173-B69605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626" y="1690688"/>
              <a:ext cx="2327593" cy="2330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0" y="4131502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Receptor de Drone DX-145-R programado para lançamento em Q1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5DE6D0-95B2-49B7-874C-A812D9C99462}"/>
              </a:ext>
            </a:extLst>
          </p:cNvPr>
          <p:cNvSpPr/>
          <p:nvPr/>
        </p:nvSpPr>
        <p:spPr>
          <a:xfrm>
            <a:off x="800100" y="1171074"/>
            <a:ext cx="2819400" cy="2634213"/>
          </a:xfrm>
          <a:prstGeom prst="roundRect">
            <a:avLst>
              <a:gd name="adj" fmla="val 2381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all center">
            <a:extLst>
              <a:ext uri="{FF2B5EF4-FFF2-40B4-BE49-F238E27FC236}">
                <a16:creationId xmlns:a16="http://schemas.microsoft.com/office/drawing/2014/main" id="{62EB0958-2421-43FF-8DF7-69B228E4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09" y="1283889"/>
            <a:ext cx="2408582" cy="2408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640010F-648C-4634-BE58-306CF2FDA570}"/>
              </a:ext>
            </a:extLst>
          </p:cNvPr>
          <p:cNvSpPr/>
          <p:nvPr/>
        </p:nvSpPr>
        <p:spPr>
          <a:xfrm>
            <a:off x="4686300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1B4BFEA-6C7B-4E9E-9159-AA489EC66B55}"/>
              </a:ext>
            </a:extLst>
          </p:cNvPr>
          <p:cNvSpPr/>
          <p:nvPr/>
        </p:nvSpPr>
        <p:spPr>
          <a:xfrm>
            <a:off x="8367091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 descr="Antena parabólica">
            <a:extLst>
              <a:ext uri="{FF2B5EF4-FFF2-40B4-BE49-F238E27FC236}">
                <a16:creationId xmlns:a16="http://schemas.microsoft.com/office/drawing/2014/main" id="{B688B73F-444E-49ED-8761-DE48E9FA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42" y="1323121"/>
            <a:ext cx="2330116" cy="2330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Satélite">
            <a:extLst>
              <a:ext uri="{FF2B5EF4-FFF2-40B4-BE49-F238E27FC236}">
                <a16:creationId xmlns:a16="http://schemas.microsoft.com/office/drawing/2014/main" id="{82CB0018-E9EC-467B-A840-165CECBE2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1504" y="1393659"/>
            <a:ext cx="2259578" cy="2259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45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AA0472-E291-4ACE-AD10-5F37569D3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320358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0EE240-7772-4781-B155-04648CFA9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5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638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309FF36A-42F9-487D-8384-4698EE1D956F}"/>
</file>

<file path=customXml/itemProps2.xml><?xml version="1.0" encoding="utf-8"?>
<ds:datastoreItem xmlns:ds="http://schemas.openxmlformats.org/officeDocument/2006/customXml" ds:itemID="{02E968B8-D34C-4A54-B5B1-58CB26371426}"/>
</file>

<file path=customXml/itemProps3.xml><?xml version="1.0" encoding="utf-8"?>
<ds:datastoreItem xmlns:ds="http://schemas.openxmlformats.org/officeDocument/2006/customXml" ds:itemID="{5D0DEAAB-EDC4-4148-BFBE-56EC1EB1021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</TotalTime>
  <Words>108</Words>
  <Application>Microsoft Office PowerPoint</Application>
  <PresentationFormat>Widescreen</PresentationFormat>
  <Paragraphs>11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Estratégias de Venda 2019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17</cp:revision>
  <dcterms:created xsi:type="dcterms:W3CDTF">2019-01-16T07:44:31Z</dcterms:created>
  <dcterms:modified xsi:type="dcterms:W3CDTF">2019-01-16T10:11:22Z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